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3f6e306d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3f6e306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3f6e306d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c3f6e306d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3f6e306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3f6e306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6edd14e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6edd14e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c8940ea7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c8940ea7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73a03d1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73a03d1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0" Type="http://schemas.openxmlformats.org/officeDocument/2006/relationships/image" Target="../media/image2.png"/><Relationship Id="rId9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éliorer cette diapositive"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120350" y="73625"/>
            <a:ext cx="2216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6261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difie cette diapositive pour appliquer la même esthétique que les autres"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0" y="615775"/>
            <a:ext cx="5654100" cy="282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Internet dans sa globalité : 221 Zettaoctets</a:t>
            </a:r>
            <a:endParaRPr sz="18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Wikipédia : 24 Gigaoctets</a:t>
            </a:r>
            <a:endParaRPr sz="18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66000 photos par minute sur Instagram</a:t>
            </a:r>
            <a:endParaRPr sz="18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0" y="-210125"/>
            <a:ext cx="9144000" cy="82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98775" y="87525"/>
            <a:ext cx="36369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En quelques chiffres :</a:t>
            </a:r>
            <a:endParaRPr b="1" sz="20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239100" y="3818450"/>
            <a:ext cx="8665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100 heures pour visualiser chaque oeuvre du Louvre pendant 30 secondes contre 180 millions d’années pour visualiser chaque contenu d’internet</a:t>
            </a:r>
            <a:endParaRPr sz="18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999" y="-115925"/>
            <a:ext cx="3026400" cy="3528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36769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800" y="518700"/>
            <a:ext cx="5162200" cy="410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0" y="-210125"/>
            <a:ext cx="9144000" cy="82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98775" y="87525"/>
            <a:ext cx="53682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L’intelligence artificielle pour apprendre</a:t>
            </a:r>
            <a:r>
              <a:rPr b="1" lang="fr" sz="20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 :</a:t>
            </a:r>
            <a:endParaRPr b="1" sz="20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4" name="Google Shape;114;p17" title="-b3rq8s-artgur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75" y="853050"/>
            <a:ext cx="8839200" cy="361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0" y="-210125"/>
            <a:ext cx="9144000" cy="82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98775" y="87525"/>
            <a:ext cx="36369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Q</a:t>
            </a:r>
            <a:r>
              <a:rPr b="1" lang="fr" sz="2000">
                <a:solidFill>
                  <a:srgbClr val="46261F"/>
                </a:solidFill>
                <a:latin typeface="Merriweather"/>
                <a:ea typeface="Merriweather"/>
                <a:cs typeface="Merriweather"/>
                <a:sym typeface="Merriweather"/>
              </a:rPr>
              <a:t>uelques outils :</a:t>
            </a:r>
            <a:endParaRPr b="1" sz="2000">
              <a:solidFill>
                <a:srgbClr val="46261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00" y="1431900"/>
            <a:ext cx="18097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00" y="3718700"/>
            <a:ext cx="2221000" cy="12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7075" y="2921950"/>
            <a:ext cx="1445050" cy="14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6000" y="1080263"/>
            <a:ext cx="2895676" cy="166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2117" y="3699475"/>
            <a:ext cx="1230525" cy="12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8">
            <a:alphaModFix/>
          </a:blip>
          <a:srcRect b="1048" l="0" r="0" t="0"/>
          <a:stretch/>
        </p:blipFill>
        <p:spPr>
          <a:xfrm>
            <a:off x="6219900" y="609750"/>
            <a:ext cx="1983000" cy="196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7999" y="3963274"/>
            <a:ext cx="3073125" cy="7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6925" y="3005862"/>
            <a:ext cx="4103149" cy="4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